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586"/>
  </p:normalViewPr>
  <p:slideViewPr>
    <p:cSldViewPr>
      <p:cViewPr varScale="1">
        <p:scale>
          <a:sx n="102" d="100"/>
          <a:sy n="102" d="100"/>
        </p:scale>
        <p:origin x="117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BF74C0-E81C-42A9-B7A2-C75126EACD73}" type="datetimeFigureOut">
              <a:rPr lang="en-US" smtClean="0"/>
              <a:t>4/24/16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1211EE0-4CBE-4185-8BDA-8B68F46A9D7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336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Differentiating Between Market Structures: Walmart (Supermarkets)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38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Strategies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12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 Strategies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32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ethical implications of these strategies?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2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this strategy align with the organizations current values?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85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this strategy align with your own values?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56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17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43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Industry</a:t>
            </a:r>
          </a:p>
          <a:p>
            <a:r>
              <a:rPr lang="en-US" dirty="0" smtClean="0"/>
              <a:t>Market Structure</a:t>
            </a:r>
          </a:p>
          <a:p>
            <a:r>
              <a:rPr lang="en-US" dirty="0" smtClean="0"/>
              <a:t>Oligopoly</a:t>
            </a:r>
          </a:p>
          <a:p>
            <a:r>
              <a:rPr lang="en-US" dirty="0" smtClean="0"/>
              <a:t>Perfect Competition</a:t>
            </a:r>
          </a:p>
          <a:p>
            <a:r>
              <a:rPr lang="en-US" dirty="0" smtClean="0"/>
              <a:t>Monopoly</a:t>
            </a:r>
          </a:p>
          <a:p>
            <a:r>
              <a:rPr lang="en-US" dirty="0" smtClean="0"/>
              <a:t>Monopolistic Competition</a:t>
            </a:r>
          </a:p>
          <a:p>
            <a:r>
              <a:rPr lang="en-US" dirty="0" smtClean="0"/>
              <a:t>Competitive Strategies</a:t>
            </a:r>
          </a:p>
          <a:p>
            <a:r>
              <a:rPr lang="en-US" dirty="0" smtClean="0"/>
              <a:t>Ethical Implications</a:t>
            </a:r>
          </a:p>
          <a:p>
            <a:r>
              <a:rPr lang="en-US" dirty="0" smtClean="0"/>
              <a:t>Current Values</a:t>
            </a:r>
          </a:p>
          <a:p>
            <a:r>
              <a:rPr lang="en-US" dirty="0" smtClean="0"/>
              <a:t>Own Values 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err="1" smtClean="0"/>
              <a:t>Referiences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3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2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under Oligopoly…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88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under </a:t>
            </a:r>
            <a:r>
              <a:rPr lang="en-US" dirty="0" smtClean="0"/>
              <a:t>Perfect Competition…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0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under </a:t>
            </a:r>
            <a:r>
              <a:rPr lang="en-US" dirty="0" smtClean="0"/>
              <a:t>Monopoly…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2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under </a:t>
            </a:r>
            <a:r>
              <a:rPr lang="en-US" dirty="0" smtClean="0"/>
              <a:t>Monopolistic Competition…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67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48420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</TotalTime>
  <Words>92</Words>
  <Application>Microsoft Macintosh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Franklin Gothic Book</vt:lpstr>
      <vt:lpstr>Wingdings 2</vt:lpstr>
      <vt:lpstr>Technic</vt:lpstr>
      <vt:lpstr>Differentiating Between Market Structures: Walmart (Supermarkets)</vt:lpstr>
      <vt:lpstr>Table of Contents</vt:lpstr>
      <vt:lpstr>Industry Summary</vt:lpstr>
      <vt:lpstr>Market Structure</vt:lpstr>
      <vt:lpstr>If under Oligopoly…</vt:lpstr>
      <vt:lpstr>If under Perfect Competition…</vt:lpstr>
      <vt:lpstr>If under Monopoly…</vt:lpstr>
      <vt:lpstr>If under Monopolistic Competition…</vt:lpstr>
      <vt:lpstr>Competitive Strategies</vt:lpstr>
      <vt:lpstr>Competitive Strategies Cont..</vt:lpstr>
      <vt:lpstr>Competitive Strategies Cont</vt:lpstr>
      <vt:lpstr>What are the ethical implications of these strategies?</vt:lpstr>
      <vt:lpstr>Does this strategy align with the organizations current values?</vt:lpstr>
      <vt:lpstr>Does this strategy align with your own values?</vt:lpstr>
      <vt:lpstr>Conclusion</vt:lpstr>
      <vt:lpstr>References</vt:lpstr>
    </vt:vector>
  </TitlesOfParts>
  <Company>Koch Industries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Differentiating Between Market Structures: Super Markets</dc:title>
  <dc:creator>Bostwick, Paige (Consultant)</dc:creator>
  <cp:lastModifiedBy>Microsoft Office User</cp:lastModifiedBy>
  <cp:revision>5</cp:revision>
  <dcterms:created xsi:type="dcterms:W3CDTF">2016-04-22T17:30:17Z</dcterms:created>
  <dcterms:modified xsi:type="dcterms:W3CDTF">2016-04-24T23:28:59Z</dcterms:modified>
</cp:coreProperties>
</file>